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4" r:id="rId5"/>
  </p:sldMasterIdLst>
  <p:notesMasterIdLst>
    <p:notesMasterId r:id="rId7"/>
  </p:notesMasterIdLst>
  <p:handoutMasterIdLst>
    <p:handoutMasterId r:id="rId8"/>
  </p:handoutMasterIdLst>
  <p:sldIdLst>
    <p:sldId id="264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3B39"/>
    <a:srgbClr val="828482"/>
    <a:srgbClr val="0670B7"/>
    <a:srgbClr val="ECC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57" d="100"/>
          <a:sy n="57" d="100"/>
        </p:scale>
        <p:origin x="2630" y="67"/>
      </p:cViewPr>
      <p:guideLst>
        <p:guide orient="horz" pos="3143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289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ka Tmé" userId="4e45008578ad1278" providerId="LiveId" clId="{CC565B2B-F209-4C82-86F8-76CBBDCE228A}"/>
    <pc:docChg chg="delSld">
      <pc:chgData name="Monika Tmé" userId="4e45008578ad1278" providerId="LiveId" clId="{CC565B2B-F209-4C82-86F8-76CBBDCE228A}" dt="2025-03-18T14:35:55.369" v="0" actId="2696"/>
      <pc:docMkLst>
        <pc:docMk/>
      </pc:docMkLst>
      <pc:sldChg chg="del">
        <pc:chgData name="Monika Tmé" userId="4e45008578ad1278" providerId="LiveId" clId="{CC565B2B-F209-4C82-86F8-76CBBDCE228A}" dt="2025-03-18T14:35:55.369" v="0" actId="2696"/>
        <pc:sldMkLst>
          <pc:docMk/>
          <pc:sldMk cId="1332904575" sldId="26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EB96987A-4395-F18E-3953-D5B320B4E7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6906C92-D825-EB73-1680-9D5A09AFA9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28A23-466A-4386-B717-0D880B6559B6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3F39A0D-D0ED-E582-FD6A-1895901CA9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079FA15-390A-7A63-CEEE-EA46984654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42B125-A62D-4008-B2D5-CB30054D2B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863505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3E9317-7F78-4DC3-964A-B791CE2FADDD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C13B6-6EFC-4787-8A59-930C48A4F18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2580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1488" y="1796986"/>
            <a:ext cx="4236436" cy="967918"/>
          </a:xfrm>
        </p:spPr>
        <p:txBody>
          <a:bodyPr anchor="ctr">
            <a:noAutofit/>
          </a:bodyPr>
          <a:lstStyle>
            <a:lvl1pPr algn="l">
              <a:defRPr sz="6000" b="1">
                <a:solidFill>
                  <a:srgbClr val="ECC500"/>
                </a:solidFill>
              </a:defRPr>
            </a:lvl1pPr>
          </a:lstStyle>
          <a:p>
            <a:r>
              <a:rPr lang="cs-CZ" dirty="0"/>
              <a:t>NADPIS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1488" y="4119480"/>
            <a:ext cx="2868612" cy="4118856"/>
          </a:xfrm>
        </p:spPr>
        <p:txBody>
          <a:bodyPr/>
          <a:lstStyle>
            <a:lvl1pPr marL="285750" indent="-285750" algn="l">
              <a:buClr>
                <a:srgbClr val="ECC500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 dirty="0"/>
              <a:t>Text pozvánky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30501" y="9181397"/>
            <a:ext cx="782638" cy="52740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4A211721-D9C8-4844-B990-EDE8AD440F81}" type="datetimeFigureOut">
              <a:rPr lang="cs-CZ" smtClean="0"/>
              <a:pPr/>
              <a:t>18.03.2025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92538" y="9181397"/>
            <a:ext cx="1543050" cy="52740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14987" y="9181397"/>
            <a:ext cx="771525" cy="52740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34E6033-6ADF-467A-97A7-717D9783D307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B9D742C9-B4AC-1C39-C8BF-97BBE76515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89999" y="343834"/>
            <a:ext cx="2676008" cy="967918"/>
          </a:xfrm>
          <a:prstGeom prst="rect">
            <a:avLst/>
          </a:prstGeom>
        </p:spPr>
      </p:pic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12658878-C6CD-E293-7FDB-16B0D11AE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2957536"/>
            <a:ext cx="5915025" cy="607319"/>
          </a:xfrm>
        </p:spPr>
        <p:txBody>
          <a:bodyPr anchor="ctr">
            <a:norm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NÁZEV AKCE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A6D55623-43CD-952D-2804-AC51EDEDD2C3}"/>
              </a:ext>
            </a:extLst>
          </p:cNvPr>
          <p:cNvSpPr txBox="1"/>
          <p:nvPr userDrawn="1"/>
        </p:nvSpPr>
        <p:spPr>
          <a:xfrm>
            <a:off x="471486" y="9250897"/>
            <a:ext cx="216110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cs-CZ" sz="2000" b="1" dirty="0">
                <a:latin typeface="+mj-lt"/>
              </a:rPr>
              <a:t>www.bousin.cz</a:t>
            </a:r>
          </a:p>
        </p:txBody>
      </p:sp>
      <p:sp>
        <p:nvSpPr>
          <p:cNvPr id="21" name="Zástupný symbol obrázku 20">
            <a:extLst>
              <a:ext uri="{FF2B5EF4-FFF2-40B4-BE49-F238E27FC236}">
                <a16:creationId xmlns:a16="http://schemas.microsoft.com/office/drawing/2014/main" id="{0D3BE4E4-F271-F599-B187-0F54A51C678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13139" y="4114800"/>
            <a:ext cx="2873374" cy="4124325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25" name="Zástupný text 24">
            <a:extLst>
              <a:ext uri="{FF2B5EF4-FFF2-40B4-BE49-F238E27FC236}">
                <a16:creationId xmlns:a16="http://schemas.microsoft.com/office/drawing/2014/main" id="{D3BEA386-C36E-6BAC-EC86-095ADA05FA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1488" y="8407400"/>
            <a:ext cx="2957512" cy="29210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b="1" dirty="0"/>
              <a:t>Doplňkový text</a:t>
            </a:r>
            <a:endParaRPr lang="cs-CZ" dirty="0"/>
          </a:p>
        </p:txBody>
      </p:sp>
      <p:sp>
        <p:nvSpPr>
          <p:cNvPr id="27" name="Zástupný text 26">
            <a:extLst>
              <a:ext uri="{FF2B5EF4-FFF2-40B4-BE49-F238E27FC236}">
                <a16:creationId xmlns:a16="http://schemas.microsoft.com/office/drawing/2014/main" id="{2D6C1415-1AB9-84F0-C593-611F9FC96B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2286" y="952500"/>
            <a:ext cx="1243014" cy="469900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/>
            </a:lvl1pPr>
          </a:lstStyle>
          <a:p>
            <a:pPr lvl="0"/>
            <a:r>
              <a:rPr lang="cs-CZ" dirty="0" err="1"/>
              <a:t>xx</a:t>
            </a:r>
            <a:r>
              <a:rPr lang="cs-CZ" dirty="0"/>
              <a:t>. </a:t>
            </a:r>
            <a:r>
              <a:rPr lang="cs-CZ" dirty="0" err="1"/>
              <a:t>xx</a:t>
            </a:r>
            <a:r>
              <a:rPr lang="cs-CZ" dirty="0"/>
              <a:t>.</a:t>
            </a:r>
          </a:p>
        </p:txBody>
      </p:sp>
      <p:sp>
        <p:nvSpPr>
          <p:cNvPr id="29" name="Zástupný text 28">
            <a:extLst>
              <a:ext uri="{FF2B5EF4-FFF2-40B4-BE49-F238E27FC236}">
                <a16:creationId xmlns:a16="http://schemas.microsoft.com/office/drawing/2014/main" id="{9686AED0-927A-F941-2351-D35580DA25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02286" y="1489075"/>
            <a:ext cx="1243014" cy="355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1060817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1488" y="1796986"/>
            <a:ext cx="4236436" cy="967918"/>
          </a:xfrm>
        </p:spPr>
        <p:txBody>
          <a:bodyPr anchor="ctr">
            <a:noAutofit/>
          </a:bodyPr>
          <a:lstStyle>
            <a:lvl1pPr algn="l">
              <a:defRPr sz="6000" b="1">
                <a:solidFill>
                  <a:srgbClr val="ECC500"/>
                </a:solidFill>
              </a:defRPr>
            </a:lvl1pPr>
          </a:lstStyle>
          <a:p>
            <a:r>
              <a:rPr lang="cs-CZ" dirty="0"/>
              <a:t>NADPIS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96090" y="6227076"/>
            <a:ext cx="3643310" cy="2001477"/>
          </a:xfrm>
        </p:spPr>
        <p:txBody>
          <a:bodyPr/>
          <a:lstStyle>
            <a:lvl1pPr marL="285750" indent="-285750" algn="l">
              <a:buClr>
                <a:srgbClr val="ECC500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 dirty="0"/>
              <a:t>Text pozvánky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30501" y="9181397"/>
            <a:ext cx="782638" cy="52740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4A211721-D9C8-4844-B990-EDE8AD440F81}" type="datetimeFigureOut">
              <a:rPr lang="cs-CZ" smtClean="0"/>
              <a:pPr/>
              <a:t>18.03.2025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92538" y="9181397"/>
            <a:ext cx="1543050" cy="52740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14987" y="9181397"/>
            <a:ext cx="771525" cy="52740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34E6033-6ADF-467A-97A7-717D9783D307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B9D742C9-B4AC-1C39-C8BF-97BBE76515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89999" y="343834"/>
            <a:ext cx="2676008" cy="967918"/>
          </a:xfrm>
          <a:prstGeom prst="rect">
            <a:avLst/>
          </a:prstGeom>
        </p:spPr>
      </p:pic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12658878-C6CD-E293-7FDB-16B0D11AE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2957536"/>
            <a:ext cx="5915025" cy="607319"/>
          </a:xfrm>
        </p:spPr>
        <p:txBody>
          <a:bodyPr anchor="ctr">
            <a:norm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NÁZEV AKCE</a:t>
            </a:r>
          </a:p>
        </p:txBody>
      </p:sp>
      <p:sp>
        <p:nvSpPr>
          <p:cNvPr id="21" name="Zástupný symbol obrázku 20">
            <a:extLst>
              <a:ext uri="{FF2B5EF4-FFF2-40B4-BE49-F238E27FC236}">
                <a16:creationId xmlns:a16="http://schemas.microsoft.com/office/drawing/2014/main" id="{0D3BE4E4-F271-F599-B187-0F54A51C678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8788" y="4046752"/>
            <a:ext cx="5915027" cy="2001477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25" name="Zástupný text 24">
            <a:extLst>
              <a:ext uri="{FF2B5EF4-FFF2-40B4-BE49-F238E27FC236}">
                <a16:creationId xmlns:a16="http://schemas.microsoft.com/office/drawing/2014/main" id="{D3BEA386-C36E-6BAC-EC86-095ADA05FA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8787" y="8407400"/>
            <a:ext cx="2957512" cy="29210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b="1" dirty="0"/>
              <a:t>Doplňkový text</a:t>
            </a:r>
            <a:endParaRPr lang="cs-CZ" dirty="0"/>
          </a:p>
        </p:txBody>
      </p:sp>
      <p:sp>
        <p:nvSpPr>
          <p:cNvPr id="27" name="Zástupný text 26">
            <a:extLst>
              <a:ext uri="{FF2B5EF4-FFF2-40B4-BE49-F238E27FC236}">
                <a16:creationId xmlns:a16="http://schemas.microsoft.com/office/drawing/2014/main" id="{2D6C1415-1AB9-84F0-C593-611F9FC96B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2286" y="952500"/>
            <a:ext cx="1243014" cy="469900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/>
            </a:lvl1pPr>
          </a:lstStyle>
          <a:p>
            <a:pPr lvl="0"/>
            <a:r>
              <a:rPr lang="cs-CZ" dirty="0" err="1"/>
              <a:t>xx</a:t>
            </a:r>
            <a:r>
              <a:rPr lang="cs-CZ" dirty="0"/>
              <a:t>. </a:t>
            </a:r>
            <a:r>
              <a:rPr lang="cs-CZ" dirty="0" err="1"/>
              <a:t>xx</a:t>
            </a:r>
            <a:r>
              <a:rPr lang="cs-CZ" dirty="0"/>
              <a:t>.</a:t>
            </a:r>
          </a:p>
        </p:txBody>
      </p:sp>
      <p:sp>
        <p:nvSpPr>
          <p:cNvPr id="29" name="Zástupný text 28">
            <a:extLst>
              <a:ext uri="{FF2B5EF4-FFF2-40B4-BE49-F238E27FC236}">
                <a16:creationId xmlns:a16="http://schemas.microsoft.com/office/drawing/2014/main" id="{9686AED0-927A-F941-2351-D35580DA25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02286" y="1489075"/>
            <a:ext cx="1243014" cy="355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/>
              <a:t>2024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4BD766F-22D6-B0BB-A4CA-19A0CC9EE9A5}"/>
              </a:ext>
            </a:extLst>
          </p:cNvPr>
          <p:cNvSpPr txBox="1"/>
          <p:nvPr userDrawn="1"/>
        </p:nvSpPr>
        <p:spPr>
          <a:xfrm>
            <a:off x="471486" y="9250897"/>
            <a:ext cx="216110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cs-CZ" sz="2000" b="1" dirty="0">
                <a:latin typeface="+mj-lt"/>
              </a:rPr>
              <a:t>www.bousin.cz</a:t>
            </a:r>
          </a:p>
        </p:txBody>
      </p:sp>
    </p:spTree>
    <p:extLst>
      <p:ext uri="{BB962C8B-B14F-4D97-AF65-F5344CB8AC3E}">
        <p14:creationId xmlns:p14="http://schemas.microsoft.com/office/powerpoint/2010/main" val="787491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1488" y="1796986"/>
            <a:ext cx="4236436" cy="967918"/>
          </a:xfrm>
        </p:spPr>
        <p:txBody>
          <a:bodyPr anchor="ctr">
            <a:noAutofit/>
          </a:bodyPr>
          <a:lstStyle>
            <a:lvl1pPr algn="l">
              <a:defRPr sz="6000" b="1">
                <a:solidFill>
                  <a:srgbClr val="ECC500"/>
                </a:solidFill>
              </a:defRPr>
            </a:lvl1pPr>
          </a:lstStyle>
          <a:p>
            <a:r>
              <a:rPr lang="cs-CZ" dirty="0"/>
              <a:t>NADPIS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43201" y="6227076"/>
            <a:ext cx="3643310" cy="2001477"/>
          </a:xfrm>
        </p:spPr>
        <p:txBody>
          <a:bodyPr/>
          <a:lstStyle>
            <a:lvl1pPr marL="285750" indent="-285750" algn="l">
              <a:buClr>
                <a:srgbClr val="ECC500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 dirty="0"/>
              <a:t>Text pozvánky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30501" y="9181397"/>
            <a:ext cx="782638" cy="52740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4A211721-D9C8-4844-B990-EDE8AD440F81}" type="datetimeFigureOut">
              <a:rPr lang="cs-CZ" smtClean="0"/>
              <a:pPr/>
              <a:t>18.03.2025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92538" y="9181397"/>
            <a:ext cx="1543050" cy="52740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14987" y="9181397"/>
            <a:ext cx="771525" cy="52740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34E6033-6ADF-467A-97A7-717D9783D307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B9D742C9-B4AC-1C39-C8BF-97BBE76515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89999" y="343834"/>
            <a:ext cx="2676008" cy="967918"/>
          </a:xfrm>
          <a:prstGeom prst="rect">
            <a:avLst/>
          </a:prstGeom>
        </p:spPr>
      </p:pic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12658878-C6CD-E293-7FDB-16B0D11AE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2957536"/>
            <a:ext cx="5915025" cy="607319"/>
          </a:xfrm>
        </p:spPr>
        <p:txBody>
          <a:bodyPr anchor="ctr">
            <a:normAutofit/>
          </a:bodyPr>
          <a:lstStyle>
            <a:lvl1pPr marL="0" indent="0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NÁZEV AKCE</a:t>
            </a:r>
          </a:p>
        </p:txBody>
      </p:sp>
      <p:sp>
        <p:nvSpPr>
          <p:cNvPr id="21" name="Zástupný symbol obrázku 20">
            <a:extLst>
              <a:ext uri="{FF2B5EF4-FFF2-40B4-BE49-F238E27FC236}">
                <a16:creationId xmlns:a16="http://schemas.microsoft.com/office/drawing/2014/main" id="{0D3BE4E4-F271-F599-B187-0F54A51C678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8788" y="4046752"/>
            <a:ext cx="2886073" cy="2001477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25" name="Zástupný text 24">
            <a:extLst>
              <a:ext uri="{FF2B5EF4-FFF2-40B4-BE49-F238E27FC236}">
                <a16:creationId xmlns:a16="http://schemas.microsoft.com/office/drawing/2014/main" id="{D3BEA386-C36E-6BAC-EC86-095ADA05FA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8787" y="8407400"/>
            <a:ext cx="2957512" cy="29210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b="1" dirty="0"/>
              <a:t>Doplňkový text</a:t>
            </a:r>
            <a:endParaRPr lang="cs-CZ" dirty="0"/>
          </a:p>
        </p:txBody>
      </p:sp>
      <p:sp>
        <p:nvSpPr>
          <p:cNvPr id="27" name="Zástupný text 26">
            <a:extLst>
              <a:ext uri="{FF2B5EF4-FFF2-40B4-BE49-F238E27FC236}">
                <a16:creationId xmlns:a16="http://schemas.microsoft.com/office/drawing/2014/main" id="{2D6C1415-1AB9-84F0-C593-611F9FC96B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2286" y="952500"/>
            <a:ext cx="1243014" cy="469900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/>
            </a:lvl1pPr>
          </a:lstStyle>
          <a:p>
            <a:pPr lvl="0"/>
            <a:r>
              <a:rPr lang="cs-CZ" dirty="0" err="1"/>
              <a:t>xx</a:t>
            </a:r>
            <a:r>
              <a:rPr lang="cs-CZ" dirty="0"/>
              <a:t>. </a:t>
            </a:r>
            <a:r>
              <a:rPr lang="cs-CZ" dirty="0" err="1"/>
              <a:t>xx</a:t>
            </a:r>
            <a:r>
              <a:rPr lang="cs-CZ" dirty="0"/>
              <a:t>.</a:t>
            </a:r>
          </a:p>
        </p:txBody>
      </p:sp>
      <p:sp>
        <p:nvSpPr>
          <p:cNvPr id="29" name="Zástupný text 28">
            <a:extLst>
              <a:ext uri="{FF2B5EF4-FFF2-40B4-BE49-F238E27FC236}">
                <a16:creationId xmlns:a16="http://schemas.microsoft.com/office/drawing/2014/main" id="{9686AED0-927A-F941-2351-D35580DA25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02286" y="1489075"/>
            <a:ext cx="1243014" cy="355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/>
              <a:t>2024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1B22A5CA-05C2-21F1-D652-08967B9DB75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513139" y="4050654"/>
            <a:ext cx="2860672" cy="199757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687C06B3-813D-8C96-099C-4A9AAAC0E384}"/>
              </a:ext>
            </a:extLst>
          </p:cNvPr>
          <p:cNvSpPr txBox="1"/>
          <p:nvPr userDrawn="1"/>
        </p:nvSpPr>
        <p:spPr>
          <a:xfrm>
            <a:off x="471486" y="9250897"/>
            <a:ext cx="216110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cs-CZ" sz="2000" b="1" dirty="0">
                <a:latin typeface="+mj-lt"/>
              </a:rPr>
              <a:t>www.bousin.cz</a:t>
            </a:r>
          </a:p>
        </p:txBody>
      </p:sp>
    </p:spTree>
    <p:extLst>
      <p:ext uri="{BB962C8B-B14F-4D97-AF65-F5344CB8AC3E}">
        <p14:creationId xmlns:p14="http://schemas.microsoft.com/office/powerpoint/2010/main" val="19992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1488" y="1796986"/>
            <a:ext cx="4236436" cy="967918"/>
          </a:xfrm>
        </p:spPr>
        <p:txBody>
          <a:bodyPr anchor="ctr">
            <a:noAutofit/>
          </a:bodyPr>
          <a:lstStyle>
            <a:lvl1pPr algn="l">
              <a:defRPr sz="6000" b="1">
                <a:solidFill>
                  <a:srgbClr val="0670B7"/>
                </a:solidFill>
              </a:defRPr>
            </a:lvl1pPr>
          </a:lstStyle>
          <a:p>
            <a:r>
              <a:rPr lang="cs-CZ" dirty="0"/>
              <a:t>NADPIS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17899" y="4119480"/>
            <a:ext cx="2868612" cy="4118856"/>
          </a:xfrm>
        </p:spPr>
        <p:txBody>
          <a:bodyPr/>
          <a:lstStyle>
            <a:lvl1pPr marL="285750" indent="-285750" algn="l">
              <a:buClr>
                <a:srgbClr val="ECC500"/>
              </a:buClr>
              <a:buFont typeface="Arial" panose="020B0604020202020204" pitchFamily="34" charset="0"/>
              <a:buChar char="•"/>
              <a:defRPr sz="1600">
                <a:solidFill>
                  <a:srgbClr val="82848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 dirty="0"/>
              <a:t>Text pozvánky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30501" y="9181397"/>
            <a:ext cx="782638" cy="52740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4A211721-D9C8-4844-B990-EDE8AD440F81}" type="datetimeFigureOut">
              <a:rPr lang="cs-CZ" smtClean="0"/>
              <a:pPr/>
              <a:t>18.03.2025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92538" y="9181397"/>
            <a:ext cx="1543050" cy="52740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14987" y="9181397"/>
            <a:ext cx="771525" cy="52740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34E6033-6ADF-467A-97A7-717D9783D307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B9D742C9-B4AC-1C39-C8BF-97BBE76515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1581" y="343834"/>
            <a:ext cx="2672845" cy="967918"/>
          </a:xfrm>
          <a:prstGeom prst="rect">
            <a:avLst/>
          </a:prstGeom>
        </p:spPr>
      </p:pic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12658878-C6CD-E293-7FDB-16B0D11AE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2957536"/>
            <a:ext cx="5915025" cy="607319"/>
          </a:xfrm>
        </p:spPr>
        <p:txBody>
          <a:bodyPr anchor="ctr">
            <a:normAutofit/>
          </a:bodyPr>
          <a:lstStyle>
            <a:lvl1pPr marL="0" indent="0">
              <a:buNone/>
              <a:defRPr sz="4400" b="1">
                <a:solidFill>
                  <a:srgbClr val="3A3B39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NÁZEV AKCE</a:t>
            </a:r>
          </a:p>
        </p:txBody>
      </p:sp>
      <p:sp>
        <p:nvSpPr>
          <p:cNvPr id="21" name="Zástupný symbol obrázku 20">
            <a:extLst>
              <a:ext uri="{FF2B5EF4-FFF2-40B4-BE49-F238E27FC236}">
                <a16:creationId xmlns:a16="http://schemas.microsoft.com/office/drawing/2014/main" id="{0D3BE4E4-F271-F599-B187-0F54A51C678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1486" y="4114011"/>
            <a:ext cx="2873374" cy="4124325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rgbClr val="82848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25" name="Zástupný text 24">
            <a:extLst>
              <a:ext uri="{FF2B5EF4-FFF2-40B4-BE49-F238E27FC236}">
                <a16:creationId xmlns:a16="http://schemas.microsoft.com/office/drawing/2014/main" id="{D3BEA386-C36E-6BAC-EC86-095ADA05FA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1488" y="8407400"/>
            <a:ext cx="2957512" cy="29210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3A3B39"/>
                </a:solidFill>
              </a:defRPr>
            </a:lvl1pPr>
          </a:lstStyle>
          <a:p>
            <a:pPr lvl="0"/>
            <a:r>
              <a:rPr lang="cs-CZ" b="1" dirty="0"/>
              <a:t>Doplňkový text</a:t>
            </a:r>
            <a:endParaRPr lang="cs-CZ" dirty="0"/>
          </a:p>
        </p:txBody>
      </p:sp>
      <p:sp>
        <p:nvSpPr>
          <p:cNvPr id="27" name="Zástupný text 26">
            <a:extLst>
              <a:ext uri="{FF2B5EF4-FFF2-40B4-BE49-F238E27FC236}">
                <a16:creationId xmlns:a16="http://schemas.microsoft.com/office/drawing/2014/main" id="{2D6C1415-1AB9-84F0-C593-611F9FC96B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2286" y="952500"/>
            <a:ext cx="1243014" cy="469900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/>
            </a:lvl1pPr>
          </a:lstStyle>
          <a:p>
            <a:pPr lvl="0"/>
            <a:r>
              <a:rPr lang="cs-CZ" dirty="0" err="1"/>
              <a:t>xx</a:t>
            </a:r>
            <a:r>
              <a:rPr lang="cs-CZ" dirty="0"/>
              <a:t>. </a:t>
            </a:r>
            <a:r>
              <a:rPr lang="cs-CZ" dirty="0" err="1"/>
              <a:t>xx</a:t>
            </a:r>
            <a:r>
              <a:rPr lang="cs-CZ" dirty="0"/>
              <a:t>.</a:t>
            </a:r>
          </a:p>
        </p:txBody>
      </p:sp>
      <p:sp>
        <p:nvSpPr>
          <p:cNvPr id="29" name="Zástupný text 28">
            <a:extLst>
              <a:ext uri="{FF2B5EF4-FFF2-40B4-BE49-F238E27FC236}">
                <a16:creationId xmlns:a16="http://schemas.microsoft.com/office/drawing/2014/main" id="{9686AED0-927A-F941-2351-D35580DA25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02286" y="1489075"/>
            <a:ext cx="1243014" cy="355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/>
              <a:t>2024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C9BDCA2B-9820-0457-E53D-9E393C78C150}"/>
              </a:ext>
            </a:extLst>
          </p:cNvPr>
          <p:cNvSpPr txBox="1"/>
          <p:nvPr userDrawn="1"/>
        </p:nvSpPr>
        <p:spPr>
          <a:xfrm>
            <a:off x="471486" y="9250897"/>
            <a:ext cx="216110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cs-CZ" sz="2000" b="1" dirty="0">
                <a:solidFill>
                  <a:schemeClr val="bg1"/>
                </a:solidFill>
                <a:latin typeface="+mj-lt"/>
              </a:rPr>
              <a:t>www.bousin.cz</a:t>
            </a:r>
          </a:p>
        </p:txBody>
      </p:sp>
    </p:spTree>
    <p:extLst>
      <p:ext uri="{BB962C8B-B14F-4D97-AF65-F5344CB8AC3E}">
        <p14:creationId xmlns:p14="http://schemas.microsoft.com/office/powerpoint/2010/main" val="18506406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1488" y="1796986"/>
            <a:ext cx="4236436" cy="967918"/>
          </a:xfrm>
        </p:spPr>
        <p:txBody>
          <a:bodyPr anchor="ctr">
            <a:noAutofit/>
          </a:bodyPr>
          <a:lstStyle>
            <a:lvl1pPr algn="l">
              <a:defRPr sz="6000" b="1">
                <a:solidFill>
                  <a:srgbClr val="0670B7"/>
                </a:solidFill>
              </a:defRPr>
            </a:lvl1pPr>
          </a:lstStyle>
          <a:p>
            <a:r>
              <a:rPr lang="cs-CZ" dirty="0"/>
              <a:t>NADPIS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8787" y="6227076"/>
            <a:ext cx="3643310" cy="2001477"/>
          </a:xfrm>
        </p:spPr>
        <p:txBody>
          <a:bodyPr/>
          <a:lstStyle>
            <a:lvl1pPr marL="285750" indent="-285750" algn="l">
              <a:buClr>
                <a:srgbClr val="ECC500"/>
              </a:buClr>
              <a:buFont typeface="Arial" panose="020B0604020202020204" pitchFamily="34" charset="0"/>
              <a:buChar char="•"/>
              <a:defRPr sz="1600">
                <a:solidFill>
                  <a:srgbClr val="82848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 dirty="0"/>
              <a:t>Text pozvánky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30501" y="9181397"/>
            <a:ext cx="782638" cy="52740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4A211721-D9C8-4844-B990-EDE8AD440F81}" type="datetimeFigureOut">
              <a:rPr lang="cs-CZ" smtClean="0"/>
              <a:pPr/>
              <a:t>18.03.2025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92538" y="9181397"/>
            <a:ext cx="1543050" cy="52740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14987" y="9181397"/>
            <a:ext cx="771525" cy="52740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34E6033-6ADF-467A-97A7-717D9783D307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B9D742C9-B4AC-1C39-C8BF-97BBE76515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1581" y="343834"/>
            <a:ext cx="2672845" cy="967918"/>
          </a:xfrm>
          <a:prstGeom prst="rect">
            <a:avLst/>
          </a:prstGeom>
        </p:spPr>
      </p:pic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12658878-C6CD-E293-7FDB-16B0D11AE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2957536"/>
            <a:ext cx="5915025" cy="607319"/>
          </a:xfrm>
        </p:spPr>
        <p:txBody>
          <a:bodyPr anchor="ctr">
            <a:normAutofit/>
          </a:bodyPr>
          <a:lstStyle>
            <a:lvl1pPr marL="0" indent="0">
              <a:buNone/>
              <a:defRPr sz="4400" b="1">
                <a:solidFill>
                  <a:srgbClr val="3A3B39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NÁZEV AKCE</a:t>
            </a:r>
          </a:p>
        </p:txBody>
      </p:sp>
      <p:sp>
        <p:nvSpPr>
          <p:cNvPr id="21" name="Zástupný symbol obrázku 20">
            <a:extLst>
              <a:ext uri="{FF2B5EF4-FFF2-40B4-BE49-F238E27FC236}">
                <a16:creationId xmlns:a16="http://schemas.microsoft.com/office/drawing/2014/main" id="{0D3BE4E4-F271-F599-B187-0F54A51C678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8788" y="4046752"/>
            <a:ext cx="5915027" cy="2001477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rgbClr val="82848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25" name="Zástupný text 24">
            <a:extLst>
              <a:ext uri="{FF2B5EF4-FFF2-40B4-BE49-F238E27FC236}">
                <a16:creationId xmlns:a16="http://schemas.microsoft.com/office/drawing/2014/main" id="{D3BEA386-C36E-6BAC-EC86-095ADA05FA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8787" y="8407400"/>
            <a:ext cx="2957512" cy="29210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3A3B39"/>
                </a:solidFill>
              </a:defRPr>
            </a:lvl1pPr>
          </a:lstStyle>
          <a:p>
            <a:pPr lvl="0"/>
            <a:r>
              <a:rPr lang="cs-CZ" b="1" dirty="0"/>
              <a:t>Doplňkový text</a:t>
            </a:r>
            <a:endParaRPr lang="cs-CZ" dirty="0"/>
          </a:p>
        </p:txBody>
      </p:sp>
      <p:sp>
        <p:nvSpPr>
          <p:cNvPr id="27" name="Zástupný text 26">
            <a:extLst>
              <a:ext uri="{FF2B5EF4-FFF2-40B4-BE49-F238E27FC236}">
                <a16:creationId xmlns:a16="http://schemas.microsoft.com/office/drawing/2014/main" id="{2D6C1415-1AB9-84F0-C593-611F9FC96B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2286" y="952500"/>
            <a:ext cx="1243014" cy="469900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/>
            </a:lvl1pPr>
          </a:lstStyle>
          <a:p>
            <a:pPr lvl="0"/>
            <a:r>
              <a:rPr lang="cs-CZ" dirty="0" err="1"/>
              <a:t>xx</a:t>
            </a:r>
            <a:r>
              <a:rPr lang="cs-CZ" dirty="0"/>
              <a:t>. </a:t>
            </a:r>
            <a:r>
              <a:rPr lang="cs-CZ" dirty="0" err="1"/>
              <a:t>xx</a:t>
            </a:r>
            <a:r>
              <a:rPr lang="cs-CZ" dirty="0"/>
              <a:t>.</a:t>
            </a:r>
          </a:p>
        </p:txBody>
      </p:sp>
      <p:sp>
        <p:nvSpPr>
          <p:cNvPr id="29" name="Zástupný text 28">
            <a:extLst>
              <a:ext uri="{FF2B5EF4-FFF2-40B4-BE49-F238E27FC236}">
                <a16:creationId xmlns:a16="http://schemas.microsoft.com/office/drawing/2014/main" id="{9686AED0-927A-F941-2351-D35580DA25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02286" y="1489075"/>
            <a:ext cx="1243014" cy="355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/>
              <a:t>2024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3B137398-3722-1143-C86E-A5BC90915387}"/>
              </a:ext>
            </a:extLst>
          </p:cNvPr>
          <p:cNvSpPr txBox="1"/>
          <p:nvPr userDrawn="1"/>
        </p:nvSpPr>
        <p:spPr>
          <a:xfrm>
            <a:off x="471486" y="9250897"/>
            <a:ext cx="216110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cs-CZ" sz="2000" b="1" dirty="0">
                <a:solidFill>
                  <a:schemeClr val="bg1"/>
                </a:solidFill>
                <a:latin typeface="+mj-lt"/>
              </a:rPr>
              <a:t>www.bousin.cz</a:t>
            </a:r>
          </a:p>
        </p:txBody>
      </p:sp>
    </p:spTree>
    <p:extLst>
      <p:ext uri="{BB962C8B-B14F-4D97-AF65-F5344CB8AC3E}">
        <p14:creationId xmlns:p14="http://schemas.microsoft.com/office/powerpoint/2010/main" val="2550748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Úvodní sníme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1488" y="1796986"/>
            <a:ext cx="4236436" cy="967918"/>
          </a:xfrm>
        </p:spPr>
        <p:txBody>
          <a:bodyPr anchor="ctr">
            <a:noAutofit/>
          </a:bodyPr>
          <a:lstStyle>
            <a:lvl1pPr algn="l">
              <a:defRPr sz="6000" b="1">
                <a:solidFill>
                  <a:srgbClr val="0670B7"/>
                </a:solidFill>
              </a:defRPr>
            </a:lvl1pPr>
          </a:lstStyle>
          <a:p>
            <a:r>
              <a:rPr lang="cs-CZ" dirty="0"/>
              <a:t>NADPIS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1486" y="6227076"/>
            <a:ext cx="3643310" cy="2001477"/>
          </a:xfrm>
        </p:spPr>
        <p:txBody>
          <a:bodyPr/>
          <a:lstStyle>
            <a:lvl1pPr marL="285750" indent="-285750" algn="l">
              <a:buClr>
                <a:srgbClr val="ECC500"/>
              </a:buClr>
              <a:buFont typeface="Arial" panose="020B0604020202020204" pitchFamily="34" charset="0"/>
              <a:buChar char="•"/>
              <a:defRPr sz="1600">
                <a:solidFill>
                  <a:srgbClr val="82848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cs-CZ" dirty="0"/>
              <a:t>Text pozvánky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730501" y="9181397"/>
            <a:ext cx="782638" cy="52740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4A211721-D9C8-4844-B990-EDE8AD440F81}" type="datetimeFigureOut">
              <a:rPr lang="cs-CZ" smtClean="0"/>
              <a:pPr/>
              <a:t>18.03.2025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92538" y="9181397"/>
            <a:ext cx="1543050" cy="52740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14987" y="9181397"/>
            <a:ext cx="771525" cy="527403"/>
          </a:xfrm>
        </p:spPr>
        <p:txBody>
          <a:bodyPr/>
          <a:lstStyle>
            <a:lvl1pPr>
              <a:defRPr>
                <a:noFill/>
              </a:defRPr>
            </a:lvl1pPr>
          </a:lstStyle>
          <a:p>
            <a:fld id="{234E6033-6ADF-467A-97A7-717D9783D307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B9D742C9-B4AC-1C39-C8BF-97BBE76515D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1581" y="343834"/>
            <a:ext cx="2672845" cy="967918"/>
          </a:xfrm>
          <a:prstGeom prst="rect">
            <a:avLst/>
          </a:prstGeom>
        </p:spPr>
      </p:pic>
      <p:sp>
        <p:nvSpPr>
          <p:cNvPr id="12" name="Zástupný text 11">
            <a:extLst>
              <a:ext uri="{FF2B5EF4-FFF2-40B4-BE49-F238E27FC236}">
                <a16:creationId xmlns:a16="http://schemas.microsoft.com/office/drawing/2014/main" id="{12658878-C6CD-E293-7FDB-16B0D11AE1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486" y="2957536"/>
            <a:ext cx="5915025" cy="607319"/>
          </a:xfrm>
        </p:spPr>
        <p:txBody>
          <a:bodyPr anchor="ctr">
            <a:normAutofit/>
          </a:bodyPr>
          <a:lstStyle>
            <a:lvl1pPr marL="0" indent="0">
              <a:buNone/>
              <a:defRPr sz="4400" b="1">
                <a:solidFill>
                  <a:srgbClr val="3A3B39"/>
                </a:solidFill>
                <a:latin typeface="+mj-lt"/>
              </a:defRPr>
            </a:lvl1pPr>
          </a:lstStyle>
          <a:p>
            <a:pPr lvl="0"/>
            <a:r>
              <a:rPr lang="cs-CZ" dirty="0"/>
              <a:t>NÁZEV AKCE</a:t>
            </a:r>
          </a:p>
        </p:txBody>
      </p:sp>
      <p:sp>
        <p:nvSpPr>
          <p:cNvPr id="21" name="Zástupný symbol obrázku 20">
            <a:extLst>
              <a:ext uri="{FF2B5EF4-FFF2-40B4-BE49-F238E27FC236}">
                <a16:creationId xmlns:a16="http://schemas.microsoft.com/office/drawing/2014/main" id="{0D3BE4E4-F271-F599-B187-0F54A51C678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8788" y="4046752"/>
            <a:ext cx="2886073" cy="2001477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rgbClr val="82848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25" name="Zástupný text 24">
            <a:extLst>
              <a:ext uri="{FF2B5EF4-FFF2-40B4-BE49-F238E27FC236}">
                <a16:creationId xmlns:a16="http://schemas.microsoft.com/office/drawing/2014/main" id="{D3BEA386-C36E-6BAC-EC86-095ADA05FA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8787" y="8407400"/>
            <a:ext cx="2957512" cy="292100"/>
          </a:xfrm>
        </p:spPr>
        <p:txBody>
          <a:bodyPr>
            <a:noAutofit/>
          </a:bodyPr>
          <a:lstStyle>
            <a:lvl1pPr marL="0" indent="0">
              <a:buNone/>
              <a:defRPr sz="1800" b="1">
                <a:solidFill>
                  <a:srgbClr val="3A3B39"/>
                </a:solidFill>
              </a:defRPr>
            </a:lvl1pPr>
          </a:lstStyle>
          <a:p>
            <a:pPr lvl="0"/>
            <a:r>
              <a:rPr lang="cs-CZ" b="1" dirty="0"/>
              <a:t>Doplňkový text</a:t>
            </a:r>
            <a:endParaRPr lang="cs-CZ" dirty="0"/>
          </a:p>
        </p:txBody>
      </p:sp>
      <p:sp>
        <p:nvSpPr>
          <p:cNvPr id="27" name="Zástupný text 26">
            <a:extLst>
              <a:ext uri="{FF2B5EF4-FFF2-40B4-BE49-F238E27FC236}">
                <a16:creationId xmlns:a16="http://schemas.microsoft.com/office/drawing/2014/main" id="{2D6C1415-1AB9-84F0-C593-611F9FC96B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2286" y="952500"/>
            <a:ext cx="1243014" cy="469900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/>
            </a:lvl1pPr>
          </a:lstStyle>
          <a:p>
            <a:pPr lvl="0"/>
            <a:r>
              <a:rPr lang="cs-CZ" dirty="0" err="1"/>
              <a:t>xx</a:t>
            </a:r>
            <a:r>
              <a:rPr lang="cs-CZ" dirty="0"/>
              <a:t>. </a:t>
            </a:r>
            <a:r>
              <a:rPr lang="cs-CZ" dirty="0" err="1"/>
              <a:t>xx</a:t>
            </a:r>
            <a:r>
              <a:rPr lang="cs-CZ" dirty="0"/>
              <a:t>.</a:t>
            </a:r>
          </a:p>
        </p:txBody>
      </p:sp>
      <p:sp>
        <p:nvSpPr>
          <p:cNvPr id="29" name="Zástupný text 28">
            <a:extLst>
              <a:ext uri="{FF2B5EF4-FFF2-40B4-BE49-F238E27FC236}">
                <a16:creationId xmlns:a16="http://schemas.microsoft.com/office/drawing/2014/main" id="{9686AED0-927A-F941-2351-D35580DA25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02286" y="1489075"/>
            <a:ext cx="1243014" cy="355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cs-CZ" dirty="0"/>
              <a:t>2024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1B22A5CA-05C2-21F1-D652-08967B9DB75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513139" y="4050654"/>
            <a:ext cx="2860672" cy="199757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82848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999F0965-8BD8-AD88-2B01-E9B61003D140}"/>
              </a:ext>
            </a:extLst>
          </p:cNvPr>
          <p:cNvSpPr txBox="1"/>
          <p:nvPr userDrawn="1"/>
        </p:nvSpPr>
        <p:spPr>
          <a:xfrm>
            <a:off x="471486" y="9250897"/>
            <a:ext cx="216110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cs-CZ" sz="2000" b="1" dirty="0">
                <a:solidFill>
                  <a:schemeClr val="bg1"/>
                </a:solidFill>
                <a:latin typeface="+mj-lt"/>
              </a:rPr>
              <a:t>www.bousin.cz</a:t>
            </a:r>
          </a:p>
        </p:txBody>
      </p:sp>
    </p:spTree>
    <p:extLst>
      <p:ext uri="{BB962C8B-B14F-4D97-AF65-F5344CB8AC3E}">
        <p14:creationId xmlns:p14="http://schemas.microsoft.com/office/powerpoint/2010/main" val="34226224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211721-D9C8-4844-B990-EDE8AD440F81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4E6033-6ADF-467A-97A7-717D9783D3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6244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3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211721-D9C8-4844-B990-EDE8AD440F81}" type="datetimeFigureOut">
              <a:rPr lang="cs-CZ" smtClean="0"/>
              <a:t>18.03.2025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4E6033-6ADF-467A-97A7-717D9783D30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0530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B39C05-826B-D6FA-4187-E05D1F18A1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sz="4800" dirty="0"/>
              <a:t>Veřejná schůze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9FC2061-4803-24B4-80D9-B9FC90862E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1487" y="4119480"/>
            <a:ext cx="5915023" cy="411885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sz="2800" dirty="0"/>
              <a:t>Vážení občané,</a:t>
            </a:r>
          </a:p>
          <a:p>
            <a:pPr algn="just"/>
            <a:r>
              <a:rPr lang="cs-CZ" sz="2000" dirty="0"/>
              <a:t>Srdečně vás zveme na </a:t>
            </a:r>
            <a:r>
              <a:rPr lang="cs-CZ" sz="2000" b="1" dirty="0"/>
              <a:t>veřejnou schůzi</a:t>
            </a:r>
            <a:r>
              <a:rPr lang="cs-CZ" sz="2000" dirty="0"/>
              <a:t>, která se bude konat v </a:t>
            </a:r>
            <a:r>
              <a:rPr lang="cs-CZ" sz="2000" b="1" dirty="0"/>
              <a:t>pátek 4. dubna 2025 v 17:00 v kulturním domě v Bousíně</a:t>
            </a:r>
            <a:r>
              <a:rPr lang="cs-CZ" sz="2000" dirty="0"/>
              <a:t>.</a:t>
            </a:r>
          </a:p>
          <a:p>
            <a:pPr algn="just"/>
            <a:r>
              <a:rPr lang="cs-CZ" sz="2000" dirty="0"/>
              <a:t>Hlavním tématem bude </a:t>
            </a:r>
            <a:r>
              <a:rPr lang="cs-CZ" sz="2000" b="1" dirty="0"/>
              <a:t>projekt domovních čistíren odpadních vod</a:t>
            </a:r>
            <a:r>
              <a:rPr lang="cs-CZ" sz="2000" dirty="0"/>
              <a:t>. Přítomna bude </a:t>
            </a:r>
            <a:r>
              <a:rPr lang="cs-CZ" sz="2000" b="1" dirty="0"/>
              <a:t>projektová firma</a:t>
            </a:r>
            <a:r>
              <a:rPr lang="cs-CZ" sz="2000" dirty="0"/>
              <a:t>, která vám představí další postup realizace, zodpoví vaše dotazy a seznámí vás s </a:t>
            </a:r>
            <a:r>
              <a:rPr lang="cs-CZ" sz="2000" b="1" dirty="0"/>
              <a:t>podmínkami smlouvy o umístění, provozu a financování čistíren</a:t>
            </a:r>
            <a:r>
              <a:rPr lang="cs-CZ" sz="2000" dirty="0"/>
              <a:t>.</a:t>
            </a:r>
          </a:p>
          <a:p>
            <a:pPr algn="just"/>
            <a:r>
              <a:rPr lang="cs-CZ" sz="2000" b="1" dirty="0"/>
              <a:t>Účast všech zájemců o domovní čistírny je nutná!</a:t>
            </a:r>
            <a:endParaRPr lang="cs-CZ" sz="2000" dirty="0"/>
          </a:p>
          <a:p>
            <a:pPr algn="just"/>
            <a:r>
              <a:rPr lang="cs-CZ" sz="2000" dirty="0"/>
              <a:t>Těšíme se na vaši účast.</a:t>
            </a:r>
          </a:p>
          <a:p>
            <a:pPr algn="just"/>
            <a:r>
              <a:rPr lang="cs-CZ" sz="2000" b="1" dirty="0"/>
              <a:t>Obecní úřad</a:t>
            </a:r>
            <a:endParaRPr lang="cs-CZ" sz="2000" dirty="0"/>
          </a:p>
          <a:p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FB78CB1-3F7C-615B-A13D-4469FD03FA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Domovní čistírny </a:t>
            </a:r>
          </a:p>
        </p:txBody>
      </p:sp>
      <p:sp>
        <p:nvSpPr>
          <p:cNvPr id="6" name="Zástupný text 5">
            <a:extLst>
              <a:ext uri="{FF2B5EF4-FFF2-40B4-BE49-F238E27FC236}">
                <a16:creationId xmlns:a16="http://schemas.microsoft.com/office/drawing/2014/main" id="{FC85B505-0659-DA4F-09F3-99D952D127C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cs-CZ" dirty="0"/>
              <a:t>Přijďte i vy co uvažujete o DČ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F15E8A06-79CF-6F36-E920-150C6D516D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cs-CZ" dirty="0"/>
              <a:t>4.4.</a:t>
            </a:r>
          </a:p>
        </p:txBody>
      </p:sp>
      <p:sp>
        <p:nvSpPr>
          <p:cNvPr id="8" name="Zástupný text 7">
            <a:extLst>
              <a:ext uri="{FF2B5EF4-FFF2-40B4-BE49-F238E27FC236}">
                <a16:creationId xmlns:a16="http://schemas.microsoft.com/office/drawing/2014/main" id="{34196C24-A094-7B4D-866F-EC73A3D177C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cs-CZ" dirty="0"/>
              <a:t>2025</a:t>
            </a:r>
          </a:p>
        </p:txBody>
      </p:sp>
    </p:spTree>
    <p:extLst>
      <p:ext uri="{BB962C8B-B14F-4D97-AF65-F5344CB8AC3E}">
        <p14:creationId xmlns:p14="http://schemas.microsoft.com/office/powerpoint/2010/main" val="1770683848"/>
      </p:ext>
    </p:extLst>
  </p:cSld>
  <p:clrMapOvr>
    <a:masterClrMapping/>
  </p:clrMapOvr>
</p:sld>
</file>

<file path=ppt/theme/theme1.xml><?xml version="1.0" encoding="utf-8"?>
<a:theme xmlns:a="http://schemas.openxmlformats.org/drawingml/2006/main" name="Tmava_pozvanka_A4">
  <a:themeElements>
    <a:clrScheme name="Vlastní 19">
      <a:dk1>
        <a:srgbClr val="0F2569"/>
      </a:dk1>
      <a:lt1>
        <a:srgbClr val="FFFFFF"/>
      </a:lt1>
      <a:dk2>
        <a:srgbClr val="0F2569"/>
      </a:dk2>
      <a:lt2>
        <a:srgbClr val="FFFFFF"/>
      </a:lt2>
      <a:accent1>
        <a:srgbClr val="0F2569"/>
      </a:accent1>
      <a:accent2>
        <a:srgbClr val="FFFFFF"/>
      </a:accent2>
      <a:accent3>
        <a:srgbClr val="0670B7"/>
      </a:accent3>
      <a:accent4>
        <a:srgbClr val="828482"/>
      </a:accent4>
      <a:accent5>
        <a:srgbClr val="ECC500"/>
      </a:accent5>
      <a:accent6>
        <a:srgbClr val="3A3B39"/>
      </a:accent6>
      <a:hlink>
        <a:srgbClr val="0670B7"/>
      </a:hlink>
      <a:folHlink>
        <a:srgbClr val="0670B7"/>
      </a:folHlink>
    </a:clrScheme>
    <a:fontScheme name="Vlastní">
      <a:majorFont>
        <a:latin typeface="Verdana bold"/>
        <a:ea typeface=""/>
        <a:cs typeface=""/>
      </a:majorFont>
      <a:minorFont>
        <a:latin typeface="Verdana regular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zvanka_A4_ukazka_obsahu.pptx" id="{223E42F1-0AC6-4635-85E2-F159F17E0688}" vid="{C012820F-AB50-4910-B5DF-96A4C9F31B15}"/>
    </a:ext>
  </a:extLst>
</a:theme>
</file>

<file path=ppt/theme/theme2.xml><?xml version="1.0" encoding="utf-8"?>
<a:theme xmlns:a="http://schemas.openxmlformats.org/drawingml/2006/main" name="Svetla_pozvanka_A4">
  <a:themeElements>
    <a:clrScheme name="Vlastní 19">
      <a:dk1>
        <a:srgbClr val="0F2569"/>
      </a:dk1>
      <a:lt1>
        <a:srgbClr val="FFFFFF"/>
      </a:lt1>
      <a:dk2>
        <a:srgbClr val="0F2569"/>
      </a:dk2>
      <a:lt2>
        <a:srgbClr val="FFFFFF"/>
      </a:lt2>
      <a:accent1>
        <a:srgbClr val="0F2569"/>
      </a:accent1>
      <a:accent2>
        <a:srgbClr val="FFFFFF"/>
      </a:accent2>
      <a:accent3>
        <a:srgbClr val="0670B7"/>
      </a:accent3>
      <a:accent4>
        <a:srgbClr val="828482"/>
      </a:accent4>
      <a:accent5>
        <a:srgbClr val="ECC500"/>
      </a:accent5>
      <a:accent6>
        <a:srgbClr val="3A3B39"/>
      </a:accent6>
      <a:hlink>
        <a:srgbClr val="0670B7"/>
      </a:hlink>
      <a:folHlink>
        <a:srgbClr val="0670B7"/>
      </a:folHlink>
    </a:clrScheme>
    <a:fontScheme name="Vlastní">
      <a:majorFont>
        <a:latin typeface="Verdana bold"/>
        <a:ea typeface=""/>
        <a:cs typeface=""/>
      </a:majorFont>
      <a:minorFont>
        <a:latin typeface="Verdana regular"/>
        <a:ea typeface=""/>
        <a:cs typeface="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zvanka_A4_ukazka_obsahu.pptx" id="{223E42F1-0AC6-4635-85E2-F159F17E0688}" vid="{C1B09463-C9A8-42A5-BC13-D563602C2D5C}"/>
    </a:ext>
  </a:extLst>
</a:theme>
</file>

<file path=ppt/theme/theme3.xml><?xml version="1.0" encoding="utf-8"?>
<a:theme xmlns:a="http://schemas.openxmlformats.org/drawingml/2006/main" name="Motiv Office">
  <a:themeElements>
    <a:clrScheme name="Vlastní 10">
      <a:dk1>
        <a:srgbClr val="0F2569"/>
      </a:dk1>
      <a:lt1>
        <a:srgbClr val="0F2569"/>
      </a:lt1>
      <a:dk2>
        <a:srgbClr val="FFFFFF"/>
      </a:dk2>
      <a:lt2>
        <a:srgbClr val="FFFFFF"/>
      </a:lt2>
      <a:accent1>
        <a:srgbClr val="0F2569"/>
      </a:accent1>
      <a:accent2>
        <a:srgbClr val="FFFFFF"/>
      </a:accent2>
      <a:accent3>
        <a:srgbClr val="0670B7"/>
      </a:accent3>
      <a:accent4>
        <a:srgbClr val="828482"/>
      </a:accent4>
      <a:accent5>
        <a:srgbClr val="ECC500"/>
      </a:accent5>
      <a:accent6>
        <a:srgbClr val="3A3B39"/>
      </a:accent6>
      <a:hlink>
        <a:srgbClr val="0670B7"/>
      </a:hlink>
      <a:folHlink>
        <a:srgbClr val="0670B7"/>
      </a:folHlink>
    </a:clrScheme>
    <a:fontScheme name="Vlastní">
      <a:majorFont>
        <a:latin typeface="Verdana bold"/>
        <a:ea typeface=""/>
        <a:cs typeface=""/>
      </a:majorFont>
      <a:minorFont>
        <a:latin typeface="Verdana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Motiv Office">
  <a:themeElements>
    <a:clrScheme name="Vlastní 10">
      <a:dk1>
        <a:srgbClr val="0F2569"/>
      </a:dk1>
      <a:lt1>
        <a:srgbClr val="0F2569"/>
      </a:lt1>
      <a:dk2>
        <a:srgbClr val="FFFFFF"/>
      </a:dk2>
      <a:lt2>
        <a:srgbClr val="FFFFFF"/>
      </a:lt2>
      <a:accent1>
        <a:srgbClr val="0F2569"/>
      </a:accent1>
      <a:accent2>
        <a:srgbClr val="FFFFFF"/>
      </a:accent2>
      <a:accent3>
        <a:srgbClr val="0670B7"/>
      </a:accent3>
      <a:accent4>
        <a:srgbClr val="828482"/>
      </a:accent4>
      <a:accent5>
        <a:srgbClr val="ECC500"/>
      </a:accent5>
      <a:accent6>
        <a:srgbClr val="3A3B39"/>
      </a:accent6>
      <a:hlink>
        <a:srgbClr val="0670B7"/>
      </a:hlink>
      <a:folHlink>
        <a:srgbClr val="0670B7"/>
      </a:folHlink>
    </a:clrScheme>
    <a:fontScheme name="Vlastní">
      <a:majorFont>
        <a:latin typeface="Verdana bold"/>
        <a:ea typeface=""/>
        <a:cs typeface=""/>
      </a:majorFont>
      <a:minorFont>
        <a:latin typeface="Verdana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1b16014-5dc9-44c2-8a71-dbcce736adfa">
      <Terms xmlns="http://schemas.microsoft.com/office/infopath/2007/PartnerControls"/>
    </lcf76f155ced4ddcb4097134ff3c332f>
    <TaxCatchAll xmlns="06fcdc35-c396-438f-ad03-076373e55fa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A75B6C43AF8E4FA5A1E3800200CBCF" ma:contentTypeVersion="18" ma:contentTypeDescription="Vytvoří nový dokument" ma:contentTypeScope="" ma:versionID="2f7154c65a872406bafdee83ea258a87">
  <xsd:schema xmlns:xsd="http://www.w3.org/2001/XMLSchema" xmlns:xs="http://www.w3.org/2001/XMLSchema" xmlns:p="http://schemas.microsoft.com/office/2006/metadata/properties" xmlns:ns2="61b16014-5dc9-44c2-8a71-dbcce736adfa" xmlns:ns3="06fcdc35-c396-438f-ad03-076373e55fa7" targetNamespace="http://schemas.microsoft.com/office/2006/metadata/properties" ma:root="true" ma:fieldsID="56bf36e3ea7f07e20b6b918dfd72c87a" ns2:_="" ns3:_="">
    <xsd:import namespace="61b16014-5dc9-44c2-8a71-dbcce736adfa"/>
    <xsd:import namespace="06fcdc35-c396-438f-ad03-076373e55fa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b16014-5dc9-44c2-8a71-dbcce736ad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2dee7a28-61bb-4d15-b190-e9b6a57166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fcdc35-c396-438f-ad03-076373e55fa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e25bb88-ba2c-4509-9e74-2299a35b5e47}" ma:internalName="TaxCatchAll" ma:showField="CatchAllData" ma:web="06fcdc35-c396-438f-ad03-076373e55fa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9AC89D-E6D9-4CE1-A0B0-E6E02EED3FDC}">
  <ds:schemaRefs>
    <ds:schemaRef ds:uri="http://schemas.microsoft.com/office/2006/metadata/properties"/>
    <ds:schemaRef ds:uri="http://schemas.microsoft.com/office/infopath/2007/PartnerControls"/>
    <ds:schemaRef ds:uri="61b16014-5dc9-44c2-8a71-dbcce736adfa"/>
    <ds:schemaRef ds:uri="06fcdc35-c396-438f-ad03-076373e55fa7"/>
  </ds:schemaRefs>
</ds:datastoreItem>
</file>

<file path=customXml/itemProps2.xml><?xml version="1.0" encoding="utf-8"?>
<ds:datastoreItem xmlns:ds="http://schemas.openxmlformats.org/officeDocument/2006/customXml" ds:itemID="{AF2F82EA-6AFC-42F9-9BC8-695F0AD586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1b16014-5dc9-44c2-8a71-dbcce736adfa"/>
    <ds:schemaRef ds:uri="06fcdc35-c396-438f-ad03-076373e55fa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BFCA78D-7C06-4119-A3BE-8F9CA9BDE40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Pozvanka_A4_sablona</Template>
  <TotalTime>6</TotalTime>
  <Words>97</Words>
  <Application>Microsoft Office PowerPoint</Application>
  <PresentationFormat>A4 (210 × 297 mm)</PresentationFormat>
  <Paragraphs>11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</vt:i4>
      </vt:variant>
    </vt:vector>
  </HeadingPairs>
  <TitlesOfParts>
    <vt:vector size="6" baseType="lpstr">
      <vt:lpstr>Arial</vt:lpstr>
      <vt:lpstr>Verdana bold</vt:lpstr>
      <vt:lpstr>Verdana regular</vt:lpstr>
      <vt:lpstr>Tmava_pozvanka_A4</vt:lpstr>
      <vt:lpstr>Svetla_pozvanka_A4</vt:lpstr>
      <vt:lpstr>Veřejná schůze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Monika Tmé</dc:creator>
  <cp:lastModifiedBy>Monika Tmé</cp:lastModifiedBy>
  <cp:revision>1</cp:revision>
  <dcterms:created xsi:type="dcterms:W3CDTF">2025-03-18T14:28:23Z</dcterms:created>
  <dcterms:modified xsi:type="dcterms:W3CDTF">2025-03-18T14:35:56Z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0x0101000AA75B6C43AF8E4FA5A1E3800200CBCF</vt:lpwstr>
  </property>
</Properties>
</file>